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0799763" cy="71993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9A57B-A0E5-4625-B94B-A0110DF380C5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E2E7F-7725-413F-A035-99AF71C94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E2E7F-7725-413F-A035-99AF71C94A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1F2F-9D41-47F3-BBA5-B5DDBEED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C7DB7-4977-4EB3-8391-EFE0B93F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1160-F550-4A95-8072-5771B2771D48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22DE7-29F8-4CDA-8BE4-839F17F9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3E959-B05B-49FC-87FE-4D1951F0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A7A1-49BD-4715-A878-B674EA7D4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9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F7E48-16EA-4714-8D4A-F0F2AB88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4" y="383297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EAB83-2F5B-4944-8885-900B0E764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91D5-EAFE-4D27-85FE-646C02821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2484" y="6672697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71160-F550-4A95-8072-5771B2771D48}" type="datetimeFigureOut">
              <a:rPr lang="en-US" smtClean="0"/>
              <a:t>06-May-20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65B8E-3693-4073-9786-0E849BCBB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77422" y="6672697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02684-F491-4F4D-9BB3-99C6BC28D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7332" y="6672697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5A7A1-49BD-4715-A878-B674EA7D4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016C96-3404-42F5-B307-4823CE6F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9FD7A-135C-4043-BDA9-C844338E47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0793046" cy="719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9DFEE-1D54-4878-8A60-6CE8FA796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73" y="4840447"/>
            <a:ext cx="3357089" cy="2358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83F4B-7187-441C-8134-030FBABA4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27" y="3280095"/>
            <a:ext cx="2209475" cy="1560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008B3-27F8-4A07-BE9E-449F9C6FA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755" y="2944536"/>
            <a:ext cx="1451295" cy="2413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A6BF8-4097-4871-B5BB-9A7983907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681" y="-1"/>
            <a:ext cx="1052248" cy="1640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53822-1DAA-48B5-B9A6-FCBA22B3E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697" y="-1"/>
            <a:ext cx="1429951" cy="2188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B468A-AE93-4F85-8567-847F741B3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9545" y="0"/>
            <a:ext cx="2030136" cy="1640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3FCB1-2831-4994-98AE-8EFB837195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087" y="2188234"/>
            <a:ext cx="1143443" cy="756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A1A60-5B3D-4C07-8EA5-72E6776EE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554" y="0"/>
            <a:ext cx="1669406" cy="719931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6533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F555E9-F22A-4EAE-B3E6-C43FED81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2410C-5EA7-4F06-AF00-8579BDA6D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6F5B9-AEF8-4AD3-8CFA-34F484BC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14" y="8389"/>
            <a:ext cx="3328244" cy="16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51124-A960-45FC-806E-2CB6618F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9"/>
            <a:ext cx="1220620" cy="1627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61D46-93BD-44A1-B461-122AB86CD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527" y="2235"/>
            <a:ext cx="918129" cy="1641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E3958-A4C0-42C1-BA34-039942C7A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620" y="8389"/>
            <a:ext cx="2393033" cy="16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918F7-3FD2-4C42-A7E2-265F207EA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478" y="4813932"/>
            <a:ext cx="1410971" cy="23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2EE7-9827-4163-A8B0-E4E8DBC66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657" y="574"/>
            <a:ext cx="2191095" cy="719931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6665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katerina</dc:creator>
  <cp:lastModifiedBy>katerina</cp:lastModifiedBy>
  <cp:revision>15</cp:revision>
  <dcterms:created xsi:type="dcterms:W3CDTF">2020-05-02T09:47:59Z</dcterms:created>
  <dcterms:modified xsi:type="dcterms:W3CDTF">2020-05-06T10:03:24Z</dcterms:modified>
</cp:coreProperties>
</file>